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877EA0-8C2D-30CA-8259-838B02425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EC9015-B205-B2B9-12C8-743E914F6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ADA5EB-B97B-1F3E-29D0-FA48BAFC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75B719-743D-94F8-2006-39EAC6EA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341CE1-CD0E-FEA4-B3A0-491B8837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2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A925A-3AFD-EECE-1B06-6968F167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0CBA93-BE03-8441-1910-7B73346A1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36279D-5754-E917-ADC3-919B89A4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66E056-C13E-A519-1891-75BF7EAE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9192C8-7E34-C833-88D5-D4FF343A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18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D5FF30-0B61-BEAF-D5B2-BA9EBE46E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771E37-C11D-4758-A767-5C125249D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B3B52F-B552-BC4D-1B1B-220EB123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D4FDB6-F7EA-74FB-488D-976B6422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9CE1FF-9F5E-EA78-1C50-5FCDE8B2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24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FB9936-390D-9330-4CD6-C96D180D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CF8691-CBB8-39B7-ADA3-99B18DF1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D06033-9818-EE13-8818-FD758A12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26A5D-3F56-2276-6532-4221A959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078790-4B3A-EE5D-406E-535F929B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3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B7EA5-4549-C84B-64F2-514B93ED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7F92BF-2A54-7913-176B-84D3DA858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7A6842-2505-B4F1-1A22-B58C4C28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E27923-640F-6FC4-382A-319DC464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8495E2-7849-9EA0-1206-692AC483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62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8886A-731B-B119-DFDD-DCA2E9FD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3C29F3-F7C7-1147-B0F3-D6B829047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322AE0-EF6A-2ABB-FECE-3262DDBCF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D0EBF-D291-80C5-11AC-7291EB0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CBA29A-3B2E-4A7C-575A-0F3CB0A0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7112A5-A8DA-7C81-B135-A6DB7E0C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7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A3DDF-230B-4FAA-5D37-7C54D6AE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AE52EF-5F31-B2B2-F5D4-CA84F947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8FEDCA-1003-DDA3-AA6D-8FBD1C520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7C68AB-0BA9-FDA7-32B6-636371D35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0CE5ED-CA3B-F4DF-5B1A-83D202D88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7FD207-CF9F-F535-C526-0263824D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7F9D43A-ED06-8C13-2C2B-6803BD79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94DA63D-8E2B-085B-90C6-F343F7C2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57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0097F0-76BE-73FF-668F-6256B600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241736-F4FF-09DD-CF2A-3BCFDF3B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CC229C-3432-6512-96C5-4316FF9B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1C1C1C-06F0-EE95-46F7-3EDFF02D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65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4CE688-93DE-0A0D-7A44-06F61F11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081FD4-662F-B251-963A-10CCD79A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B76871-D3C4-57B5-4AA4-0931F11F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0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E227A-1050-0DBC-E63D-25EEF79D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B045B6-EDDD-DD88-47A3-80EA8BEEC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1D4CD6-F3E9-2ADB-A225-05640A590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576A76-D5DF-5DB5-B18F-86E6B7AC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6B3101-B71A-AE71-F2AA-F6CE152A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6611FC-D9B8-950A-A3CC-66BA1FE1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30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7B327-7DB7-0AF6-37B6-DD703B82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B63B8A8-A15A-53C8-5BA9-B6A73AACE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15F885-3985-9C9C-0FA1-A9B7FD0C7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1296CF-1C1B-6E1F-CAFB-F59A8344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4542E1-3F3B-BF65-8C2B-E7908A9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2F3AE5-7F1C-8FD4-E8FA-7AAE2EBA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14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A2A7564A-0E3B-406D-7585-16A1AD588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図 9" descr="図形, 四角形&#10;&#10;自動的に生成された説明">
            <a:extLst>
              <a:ext uri="{FF2B5EF4-FFF2-40B4-BE49-F238E27FC236}">
                <a16:creationId xmlns:a16="http://schemas.microsoft.com/office/drawing/2014/main" id="{5BCA3117-74ED-FCB0-0ECA-DE2ADD7BF9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6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63F445BF-E61F-2873-2895-FF3F4876D67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23569" y="160638"/>
            <a:ext cx="3339070" cy="18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90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村松慎一</dc:creator>
  <cp:lastModifiedBy>村松慎一</cp:lastModifiedBy>
  <cp:revision>2</cp:revision>
  <dcterms:created xsi:type="dcterms:W3CDTF">2023-09-29T06:46:53Z</dcterms:created>
  <dcterms:modified xsi:type="dcterms:W3CDTF">2024-08-13T06:49:24Z</dcterms:modified>
</cp:coreProperties>
</file>