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877EA0-8C2D-30CA-8259-838B02425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1EC9015-B205-B2B9-12C8-743E914F6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ADA5EB-B97B-1F3E-29D0-FA48BAFC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75B719-743D-94F8-2006-39EAC6EA9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341CE1-CD0E-FEA4-B3A0-491B8837B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27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0A925A-3AFD-EECE-1B06-6968F1674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0CBA93-BE03-8441-1910-7B73346A1B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36279D-5754-E917-ADC3-919B89A41C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66E056-C13E-A519-1891-75BF7EAE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9192C8-7E34-C833-88D5-D4FF343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18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5D5FF30-0B61-BEAF-D5B2-BA9EBE46E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771E37-C11D-4758-A767-5C125249D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B3B52F-B552-BC4D-1B1B-220EB12327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D4FDB6-F7EA-74FB-488D-976B6422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9CE1FF-9F5E-EA78-1C50-5FCDE8B2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24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FB9936-390D-9330-4CD6-C96D180D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CF8691-CBB8-39B7-ADA3-99B18DF19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D06033-9818-EE13-8818-FD758A12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C26A5D-3F56-2276-6532-4221A9597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078790-4B3A-EE5D-406E-535F929B9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33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5B7EA5-4549-C84B-64F2-514B93ED2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7F92BF-2A54-7913-176B-84D3DA858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A6842-2505-B4F1-1A22-B58C4C28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E27923-640F-6FC4-382A-319DC464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8495E2-7849-9EA0-1206-692AC4835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624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8886A-731B-B119-DFDD-DCA2E9FD6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3C29F3-F7C7-1147-B0F3-D6B8290476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4322AE0-EF6A-2ABB-FECE-3262DDBCF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2D0EBF-D291-80C5-11AC-7291EB09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CBA29A-3B2E-4A7C-575A-0F3CB0A0E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7112A5-A8DA-7C81-B135-A6DB7E0C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7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7A3DDF-230B-4FAA-5D37-7C54D6AE4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AE52EF-5F31-B2B2-F5D4-CA84F9475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8FEDCA-1003-DDA3-AA6D-8FBD1C52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37C68AB-0BA9-FDA7-32B6-636371D359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10CE5ED-CA3B-F4DF-5B1A-83D202D88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87FD207-CF9F-F535-C526-0263824D85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F9D43A-ED06-8C13-2C2B-6803BD79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4DA63D-8E2B-085B-90C6-F343F7C29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7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097F0-76BE-73FF-668F-6256B600B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D241736-F4FF-09DD-CF2A-3BCFDF3B31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C229C-3432-6512-96C5-4316FF9B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1C1C1C-06F0-EE95-46F7-3EDFF02D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650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04CE688-93DE-0A0D-7A44-06F61F1178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081FD4-662F-B251-963A-10CCD79A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B76871-D3C4-57B5-4AA4-0931F11FB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0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E227A-1050-0DBC-E63D-25EEF79D4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B045B6-EDDD-DD88-47A3-80EA8BEEC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1D4CD6-F3E9-2ADB-A225-05640A590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76A76-D5DF-5DB5-B18F-86E6B7AC72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6B3101-B71A-AE71-F2AA-F6CE152AB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06611FC-D9B8-950A-A3CC-66BA1FE12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30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7B327-7DB7-0AF6-37B6-DD703B82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B63B8A8-A15A-53C8-5BA9-B6A73AACEB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15F885-3985-9C9C-0FA1-A9B7FD0C7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1296CF-1C1B-6E1F-CAFB-F59A8344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B747B57-012D-1B45-BE01-A065FB3112B9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4542E1-3F3B-BF65-8C2B-E7908A97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2F3AE5-7F1C-8FD4-E8FA-7AAE2EBA2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0DD47DF-0340-D34D-90E1-7D318E98E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149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カラフル, ケーブル, 小さい, ペア が含まれている画像&#10;&#10;自動的に生成された説明">
            <a:extLst>
              <a:ext uri="{FF2B5EF4-FFF2-40B4-BE49-F238E27FC236}">
                <a16:creationId xmlns:a16="http://schemas.microsoft.com/office/drawing/2014/main" id="{78B54AC3-3E9F-1644-B190-4A54CF07ACA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図 9" descr="図形, 四角形&#10;&#10;自動的に生成された説明">
            <a:extLst>
              <a:ext uri="{FF2B5EF4-FFF2-40B4-BE49-F238E27FC236}">
                <a16:creationId xmlns:a16="http://schemas.microsoft.com/office/drawing/2014/main" id="{5BCA3117-74ED-FCB0-0ECA-DE2ADD7BF96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図 11" descr="図形 が含まれている画像&#10;&#10;自動的に生成された説明">
            <a:extLst>
              <a:ext uri="{FF2B5EF4-FFF2-40B4-BE49-F238E27FC236}">
                <a16:creationId xmlns:a16="http://schemas.microsoft.com/office/drawing/2014/main" id="{8D6A5E54-EF30-67C2-E2FE-1CF10D055C9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1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8906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村松慎一</dc:creator>
  <cp:lastModifiedBy>村松慎一</cp:lastModifiedBy>
  <cp:revision>1</cp:revision>
  <dcterms:created xsi:type="dcterms:W3CDTF">2023-09-29T06:46:53Z</dcterms:created>
  <dcterms:modified xsi:type="dcterms:W3CDTF">2023-09-29T06:49:15Z</dcterms:modified>
</cp:coreProperties>
</file>