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4" autoAdjust="0"/>
    <p:restoredTop sz="94660"/>
  </p:normalViewPr>
  <p:slideViewPr>
    <p:cSldViewPr>
      <p:cViewPr varScale="1">
        <p:scale>
          <a:sx n="82" d="100"/>
          <a:sy n="82" d="100"/>
        </p:scale>
        <p:origin x="1469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>
            <a:spLocks noChangeArrowheads="1"/>
          </p:cNvSpPr>
          <p:nvPr userDrawn="1"/>
        </p:nvSpPr>
        <p:spPr bwMode="auto">
          <a:xfrm>
            <a:off x="2484438" y="6381750"/>
            <a:ext cx="4103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dirty="0">
                <a:latin typeface="Calibri" pitchFamily="34" charset="0"/>
              </a:rPr>
              <a:t>BIC@CCT2019</a:t>
            </a:r>
            <a:endParaRPr lang="ja-JP" altLang="en-US" dirty="0">
              <a:latin typeface="Calibri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A01D7-45E6-4ACD-B232-5EFCFCCF8217}" type="datetimeFigureOut">
              <a:rPr lang="ja-JP" altLang="en-US"/>
              <a:pPr>
                <a:defRPr/>
              </a:pPr>
              <a:t>2019/3/12</a:t>
            </a:fld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389B3-3F01-4E69-A906-91581F67F5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Title of the case</a:t>
            </a:r>
            <a:endParaRPr lang="ja-JP" altLang="en-US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ja-JP"/>
          </a:p>
          <a:p>
            <a:pPr lvl="0"/>
            <a:endParaRPr lang="en-US" altLang="ja-JP"/>
          </a:p>
        </p:txBody>
      </p:sp>
      <p:sp>
        <p:nvSpPr>
          <p:cNvPr id="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7EA973E-060E-4592-BA70-3756E3338D1F}" type="datetimeFigureOut">
              <a:rPr lang="ja-JP" altLang="en-US"/>
              <a:pPr>
                <a:defRPr/>
              </a:pPr>
              <a:t>2019/3/12</a:t>
            </a:fld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D2C766-7AC1-49AE-88DF-9BBF3EE083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kumimoji="1"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タイトル 1"/>
          <p:cNvSpPr>
            <a:spLocks noGrp="1"/>
          </p:cNvSpPr>
          <p:nvPr>
            <p:ph type="ctrTitle"/>
          </p:nvPr>
        </p:nvSpPr>
        <p:spPr>
          <a:xfrm>
            <a:off x="611188" y="90805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ja-JP">
                <a:latin typeface="Meiryo UI" pitchFamily="50" charset="-128"/>
                <a:ea typeface="Meiryo UI" pitchFamily="50" charset="-128"/>
                <a:cs typeface="Meiryo UI" pitchFamily="50" charset="-128"/>
              </a:rPr>
              <a:t>Title of the case</a:t>
            </a:r>
            <a:endParaRPr lang="ja-JP" altLang="en-US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074" name="サブタイトル 2"/>
          <p:cNvSpPr>
            <a:spLocks noGrp="1"/>
          </p:cNvSpPr>
          <p:nvPr>
            <p:ph type="subTitle" idx="1"/>
          </p:nvPr>
        </p:nvSpPr>
        <p:spPr>
          <a:xfrm>
            <a:off x="468313" y="4221163"/>
            <a:ext cx="6400800" cy="1752600"/>
          </a:xfrm>
        </p:spPr>
        <p:txBody>
          <a:bodyPr/>
          <a:lstStyle/>
          <a:p>
            <a:pPr algn="l" eaLnBrk="1" hangingPunct="1"/>
            <a:r>
              <a:rPr lang="en-US" altLang="ja-JP"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Name of the Author</a:t>
            </a:r>
          </a:p>
          <a:p>
            <a:pPr algn="l" eaLnBrk="1" hangingPunct="1"/>
            <a:r>
              <a:rPr lang="en-US" altLang="ja-JP" sz="2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Department and Institution of the Author</a:t>
            </a:r>
          </a:p>
          <a:p>
            <a:pPr algn="l" eaLnBrk="1" hangingPunct="1"/>
            <a:endParaRPr lang="ja-JP" altLang="en-US" sz="240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075" name="テキスト ボックス 4"/>
          <p:cNvSpPr txBox="1">
            <a:spLocks noChangeArrowheads="1"/>
          </p:cNvSpPr>
          <p:nvPr/>
        </p:nvSpPr>
        <p:spPr bwMode="auto">
          <a:xfrm>
            <a:off x="8459788" y="6477000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libri" pitchFamily="34" charset="0"/>
              </a:rPr>
              <a:t>1</a:t>
            </a:r>
            <a:endParaRPr lang="ja-JP" altLang="en-US">
              <a:latin typeface="Calibri" pitchFamily="34" charset="0"/>
            </a:endParaRPr>
          </a:p>
        </p:txBody>
      </p:sp>
      <p:pic>
        <p:nvPicPr>
          <p:cNvPr id="3076" name="Picture 2" descr="C:\Users\sugawara\AppData\Local\Microsoft\Windows\Temporary Internet Files\Content.IE5\EIZG8C6Z\MP900402124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5463" y="3141663"/>
            <a:ext cx="1554162" cy="232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テキスト ボックス 6"/>
          <p:cNvSpPr txBox="1">
            <a:spLocks noChangeArrowheads="1"/>
          </p:cNvSpPr>
          <p:nvPr/>
        </p:nvSpPr>
        <p:spPr bwMode="auto">
          <a:xfrm>
            <a:off x="4827588" y="5589588"/>
            <a:ext cx="4103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libri" pitchFamily="34" charset="0"/>
              </a:rPr>
              <a:t>Please insert a photo of the author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078" name="テキスト ボックス 6"/>
          <p:cNvSpPr txBox="1">
            <a:spLocks noChangeArrowheads="1"/>
          </p:cNvSpPr>
          <p:nvPr/>
        </p:nvSpPr>
        <p:spPr bwMode="auto">
          <a:xfrm>
            <a:off x="971550" y="188913"/>
            <a:ext cx="7058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ja-JP">
              <a:latin typeface="Calibri" pitchFamily="34" charset="0"/>
            </a:endParaRPr>
          </a:p>
          <a:p>
            <a:pPr algn="ctr"/>
            <a:r>
              <a:rPr lang="en-US" altLang="ja-JP">
                <a:solidFill>
                  <a:srgbClr val="FF0000"/>
                </a:solidFill>
                <a:latin typeface="Calibri" pitchFamily="34" charset="0"/>
              </a:rPr>
              <a:t>*Please note that BIC only accept 5 slides for each case.</a:t>
            </a:r>
            <a:endParaRPr lang="ja-JP" altLang="en-US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タイトル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ja-JP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Case Body</a:t>
            </a:r>
            <a:endParaRPr lang="ja-JP" altLang="en-US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098" name="テキスト ボックス 4"/>
          <p:cNvSpPr txBox="1">
            <a:spLocks noChangeArrowheads="1"/>
          </p:cNvSpPr>
          <p:nvPr/>
        </p:nvSpPr>
        <p:spPr bwMode="auto">
          <a:xfrm>
            <a:off x="8459788" y="6477000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libri" pitchFamily="34" charset="0"/>
              </a:rPr>
              <a:t>2</a:t>
            </a:r>
            <a:endParaRPr lang="ja-JP" alt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タイトル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7993063" cy="1470025"/>
          </a:xfrm>
        </p:spPr>
        <p:txBody>
          <a:bodyPr/>
          <a:lstStyle/>
          <a:p>
            <a:pPr eaLnBrk="1" hangingPunct="1"/>
            <a:r>
              <a:rPr lang="en-US" altLang="ja-JP" sz="400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Evidential image of the case(1)</a:t>
            </a:r>
            <a:endParaRPr lang="ja-JP" altLang="en-US" sz="400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122" name="テキスト ボックス 4"/>
          <p:cNvSpPr txBox="1">
            <a:spLocks noChangeArrowheads="1"/>
          </p:cNvSpPr>
          <p:nvPr/>
        </p:nvSpPr>
        <p:spPr bwMode="auto">
          <a:xfrm>
            <a:off x="8459788" y="6477000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libri" pitchFamily="34" charset="0"/>
              </a:rPr>
              <a:t>3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5123" name="タイトル 1"/>
          <p:cNvSpPr txBox="1">
            <a:spLocks/>
          </p:cNvSpPr>
          <p:nvPr/>
        </p:nvSpPr>
        <p:spPr bwMode="auto">
          <a:xfrm>
            <a:off x="827088" y="24209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400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IVUS, OCT, Endoscope…</a:t>
            </a:r>
            <a:endParaRPr lang="ja-JP" altLang="en-US" sz="400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タイトル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7993063" cy="1470025"/>
          </a:xfrm>
        </p:spPr>
        <p:txBody>
          <a:bodyPr/>
          <a:lstStyle/>
          <a:p>
            <a:pPr eaLnBrk="1" hangingPunct="1"/>
            <a:r>
              <a:rPr lang="en-US" altLang="ja-JP" sz="400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Evidential image of the case(2)</a:t>
            </a:r>
            <a:endParaRPr lang="ja-JP" altLang="en-US" sz="400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146" name="テキスト ボックス 4"/>
          <p:cNvSpPr txBox="1">
            <a:spLocks noChangeArrowheads="1"/>
          </p:cNvSpPr>
          <p:nvPr/>
        </p:nvSpPr>
        <p:spPr bwMode="auto">
          <a:xfrm>
            <a:off x="8459788" y="6477000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libri" pitchFamily="34" charset="0"/>
              </a:rPr>
              <a:t>4</a:t>
            </a:r>
          </a:p>
        </p:txBody>
      </p:sp>
      <p:sp>
        <p:nvSpPr>
          <p:cNvPr id="6147" name="タイトル 1"/>
          <p:cNvSpPr txBox="1">
            <a:spLocks/>
          </p:cNvSpPr>
          <p:nvPr/>
        </p:nvSpPr>
        <p:spPr bwMode="auto">
          <a:xfrm>
            <a:off x="827088" y="24209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400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IVUS, OCT, Endoscope…</a:t>
            </a:r>
            <a:endParaRPr lang="ja-JP" altLang="en-US" sz="400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タイトル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7993063" cy="1470025"/>
          </a:xfrm>
        </p:spPr>
        <p:txBody>
          <a:bodyPr/>
          <a:lstStyle/>
          <a:p>
            <a:pPr eaLnBrk="1" hangingPunct="1"/>
            <a:r>
              <a:rPr lang="en-US" altLang="ja-JP" sz="400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Conclusion</a:t>
            </a:r>
            <a:endParaRPr lang="ja-JP" altLang="en-US" sz="400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170" name="テキスト ボックス 4"/>
          <p:cNvSpPr txBox="1">
            <a:spLocks noChangeArrowheads="1"/>
          </p:cNvSpPr>
          <p:nvPr/>
        </p:nvSpPr>
        <p:spPr bwMode="auto">
          <a:xfrm>
            <a:off x="8459788" y="6477000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latin typeface="Calibri" pitchFamily="34" charset="0"/>
              </a:rPr>
              <a:t>5</a:t>
            </a:r>
            <a:endParaRPr lang="ja-JP" alt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​​テーマ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70</Words>
  <Application>Microsoft Office PowerPoint</Application>
  <PresentationFormat>画面に合わせる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Meiryo UI</vt:lpstr>
      <vt:lpstr>Arial</vt:lpstr>
      <vt:lpstr>Calibri</vt:lpstr>
      <vt:lpstr>Office ​​テーマ</vt:lpstr>
      <vt:lpstr>Title of the case</vt:lpstr>
      <vt:lpstr>Case Body</vt:lpstr>
      <vt:lpstr>Evidential image of the case(1)</vt:lpstr>
      <vt:lpstr>Evidential image of the case(2)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sugawara</dc:creator>
  <cp:lastModifiedBy>HO2016-5</cp:lastModifiedBy>
  <cp:revision>10</cp:revision>
  <dcterms:created xsi:type="dcterms:W3CDTF">2013-07-01T08:25:04Z</dcterms:created>
  <dcterms:modified xsi:type="dcterms:W3CDTF">2019-03-12T10:11:09Z</dcterms:modified>
</cp:coreProperties>
</file>