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 userDrawn="1"/>
        </p:nvSpPr>
        <p:spPr bwMode="auto">
          <a:xfrm>
            <a:off x="2484438" y="6381750"/>
            <a:ext cx="4103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BIC@CCT2015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A257D-E616-4A3B-894F-A788EFB97DCC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17668-8728-4964-8598-DC935D8592C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CB95-8159-4360-A6D4-B82CB54E089C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D2A20-024F-4C74-8A76-35DDFCFFE34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A158-DE33-4D43-B4ED-A79BC3E3951D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CA368-A1E8-4821-ABDF-A9EC6460E6D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56C5F-2268-4BB8-B961-46B6DB3686C6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4F74-CA9C-42BB-A72D-C87448594A3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A1C3A-2DAA-401B-9F1B-C3762FAF8B1B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05D33-13DE-4588-8538-DE399DCC1BE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030C7-258E-4FCB-9E5A-1B0DCCC36F96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AE111-F04C-4C73-9352-85853045130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6FB1-6B5F-4E56-9FC2-787E61EBED79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32CF6-3C59-4E61-9151-5DEF5336F2F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3ABC7-E4BA-4934-AE11-1437C083BFE1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A6413-FD07-4939-B51E-131CDCF3063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1A2D6-4873-43E7-A9E1-4BC620F16DE0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3B133-F1F2-4FA2-A14D-AEC4E001DC2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FD459-69C8-4CDB-BE5C-D48010E6D314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DD768-BD8C-47AE-90D2-1282D99BB82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9272A-C7C3-468C-9B75-5D0C61A33F5B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19EBA-9252-4CB0-B28B-D3EBC98DB98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CD9E5-CC16-42B4-8F0B-0D0AB6E1F19F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92A63-85C6-494A-AD68-EDBC9A49B68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2FB9-978F-4E2D-87C9-DD2103368A0B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01F37-452C-474A-9384-6E773F424EF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B68F8-EF54-48DE-BAB4-C41376C4DE6D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0E437-4A81-4169-843A-713D2585319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8FC3-73A6-4372-BE29-E0596B4D7746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9F3A0-4EF7-4E68-8687-567A41E439D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F042E-B1FC-4914-8D6A-989CC24AB2A7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EA2A1-2B75-4C25-941B-2DA8BE12D1F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B132F-AF0C-46C4-88E3-8CF054BA9FAA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0DB50-47D7-4318-845A-D47BAED944C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0423E-F289-42CE-9ADF-7A646A6B3F74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2C58F-D14D-45CC-9F2A-6EBFA274F9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03B3D-155A-4B44-B97F-05EC3B672E3E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382E2-BD5C-4A3D-A22D-39E5FD0E608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12A7B-5F6B-46BD-BA4F-18237A47E459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DC809-F7FC-4452-8621-0548768217A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1FE26-563D-48AA-8DDC-38F956626958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CE4ED-2959-4AC7-A82E-4FE993BECFB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6BE0-937C-49DA-A544-95DEEDA2611C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8ED50-FAD8-41BB-BEA0-BA66FBCCA77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 of the case</a:t>
            </a:r>
            <a:endParaRPr lang="ja-JP" altLang="en-US" smtClean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ja-JP" smtClean="0"/>
          </a:p>
          <a:p>
            <a:pPr lvl="0"/>
            <a:endParaRPr lang="en-US" altLang="ja-JP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095EA96-B863-40D6-BD34-D4DBB34745B8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BIC2013@CCT2013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F88831-6888-4BE0-8518-3FE8EBAFA47F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331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0A83A19-3DF8-41B9-B613-4DF61CA362F4}" type="datetimeFigureOut">
              <a:rPr lang="ja-JP" altLang="en-US"/>
              <a:pPr>
                <a:defRPr/>
              </a:pPr>
              <a:t>2015/3/26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9AC3B1F-F4EA-4A09-85A6-9CEAFEC5A7B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ctrTitle"/>
          </p:nvPr>
        </p:nvSpPr>
        <p:spPr>
          <a:xfrm>
            <a:off x="611188" y="9080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ja-JP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Title of the case</a:t>
            </a:r>
            <a:endParaRPr lang="ja-JP" altLang="en-US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602" name="サブタイトル 2"/>
          <p:cNvSpPr>
            <a:spLocks noGrp="1"/>
          </p:cNvSpPr>
          <p:nvPr>
            <p:ph type="subTitle" idx="1"/>
          </p:nvPr>
        </p:nvSpPr>
        <p:spPr>
          <a:xfrm>
            <a:off x="468313" y="4221163"/>
            <a:ext cx="6400800" cy="1752600"/>
          </a:xfrm>
        </p:spPr>
        <p:txBody>
          <a:bodyPr/>
          <a:lstStyle/>
          <a:p>
            <a:pPr algn="l" eaLnBrk="1" hangingPunct="1"/>
            <a:r>
              <a:rPr lang="en-US" altLang="ja-JP" sz="240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Name of the Author</a:t>
            </a:r>
          </a:p>
          <a:p>
            <a:pPr algn="l" eaLnBrk="1" hangingPunct="1"/>
            <a:r>
              <a:rPr lang="en-US" altLang="ja-JP" sz="240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Department and Institution of the Author</a:t>
            </a:r>
          </a:p>
          <a:p>
            <a:pPr algn="l" eaLnBrk="1" hangingPunct="1"/>
            <a:endParaRPr lang="ja-JP" altLang="en-US" sz="240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603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1</a:t>
            </a:r>
            <a:endParaRPr lang="ja-JP" altLang="en-US">
              <a:latin typeface="Calibri" pitchFamily="34" charset="0"/>
            </a:endParaRPr>
          </a:p>
        </p:txBody>
      </p:sp>
      <p:pic>
        <p:nvPicPr>
          <p:cNvPr id="25604" name="Picture 2" descr="C:\Users\sugawara\AppData\Local\Microsoft\Windows\Temporary Internet Files\Content.IE5\EIZG8C6Z\MP90040212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5463" y="3141663"/>
            <a:ext cx="1554162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テキスト ボックス 6"/>
          <p:cNvSpPr txBox="1">
            <a:spLocks noChangeArrowheads="1"/>
          </p:cNvSpPr>
          <p:nvPr/>
        </p:nvSpPr>
        <p:spPr bwMode="auto">
          <a:xfrm>
            <a:off x="4827588" y="5589588"/>
            <a:ext cx="4103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Please insert a photo of the author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25606" name="テキスト ボックス 6"/>
          <p:cNvSpPr txBox="1">
            <a:spLocks noChangeArrowheads="1"/>
          </p:cNvSpPr>
          <p:nvPr/>
        </p:nvSpPr>
        <p:spPr bwMode="auto">
          <a:xfrm>
            <a:off x="971550" y="188913"/>
            <a:ext cx="7058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ja-JP">
              <a:latin typeface="Calibri" pitchFamily="34" charset="0"/>
            </a:endParaRPr>
          </a:p>
          <a:p>
            <a:pPr algn="ctr"/>
            <a:r>
              <a:rPr lang="en-US" altLang="ja-JP">
                <a:solidFill>
                  <a:srgbClr val="FF0000"/>
                </a:solidFill>
                <a:latin typeface="Calibri" pitchFamily="34" charset="0"/>
              </a:rPr>
              <a:t>*Please note that BIC only accept 5 slides for each case.</a:t>
            </a:r>
            <a:endParaRPr lang="ja-JP" altLang="en-US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ja-JP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Case Body</a:t>
            </a:r>
            <a:endParaRPr lang="ja-JP" altLang="en-US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626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2</a:t>
            </a:r>
            <a:endParaRPr lang="ja-JP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993063" cy="1470025"/>
          </a:xfrm>
        </p:spPr>
        <p:txBody>
          <a:bodyPr/>
          <a:lstStyle/>
          <a:p>
            <a:pPr eaLnBrk="1" hangingPunct="1"/>
            <a:r>
              <a:rPr lang="en-US" altLang="ja-JP" sz="400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Evidential image of the case(1)</a:t>
            </a:r>
            <a:endParaRPr lang="ja-JP" altLang="en-US" sz="400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650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3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27651" name="タイトル 1"/>
          <p:cNvSpPr txBox="1">
            <a:spLocks/>
          </p:cNvSpPr>
          <p:nvPr/>
        </p:nvSpPr>
        <p:spPr bwMode="auto">
          <a:xfrm>
            <a:off x="827088" y="24209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400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IVUS, OCT, Endoscope…</a:t>
            </a:r>
            <a:endParaRPr lang="ja-JP" altLang="en-US" sz="400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993063" cy="1470025"/>
          </a:xfrm>
        </p:spPr>
        <p:txBody>
          <a:bodyPr/>
          <a:lstStyle/>
          <a:p>
            <a:pPr eaLnBrk="1" hangingPunct="1"/>
            <a:r>
              <a:rPr lang="en-US" altLang="ja-JP" sz="400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Evidential image of the case(2)</a:t>
            </a:r>
            <a:endParaRPr lang="ja-JP" altLang="en-US" sz="400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8674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4</a:t>
            </a:r>
          </a:p>
        </p:txBody>
      </p:sp>
      <p:sp>
        <p:nvSpPr>
          <p:cNvPr id="28675" name="タイトル 1"/>
          <p:cNvSpPr txBox="1">
            <a:spLocks/>
          </p:cNvSpPr>
          <p:nvPr/>
        </p:nvSpPr>
        <p:spPr bwMode="auto">
          <a:xfrm>
            <a:off x="827088" y="24209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400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IVUS, OCT, Endoscope…</a:t>
            </a:r>
            <a:endParaRPr lang="ja-JP" altLang="en-US" sz="400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993063" cy="1470025"/>
          </a:xfrm>
        </p:spPr>
        <p:txBody>
          <a:bodyPr/>
          <a:lstStyle/>
          <a:p>
            <a:pPr eaLnBrk="1" hangingPunct="1"/>
            <a:r>
              <a:rPr lang="en-US" altLang="ja-JP" sz="400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Conclusion</a:t>
            </a:r>
            <a:endParaRPr lang="ja-JP" altLang="en-US" sz="400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9698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5</a:t>
            </a:r>
            <a:endParaRPr lang="ja-JP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56</Words>
  <Application>Microsoft Office PowerPoint</Application>
  <PresentationFormat>画面に合わせる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デザイン テンプレート</vt:lpstr>
      </vt:variant>
      <vt:variant>
        <vt:i4>13</vt:i4>
      </vt:variant>
      <vt:variant>
        <vt:lpstr>スライド タイトル</vt:lpstr>
      </vt:variant>
      <vt:variant>
        <vt:i4>5</vt:i4>
      </vt:variant>
    </vt:vector>
  </HeadingPairs>
  <TitlesOfParts>
    <vt:vector size="22" baseType="lpstr">
      <vt:lpstr>Arial</vt:lpstr>
      <vt:lpstr>ＭＳ Ｐゴシック</vt:lpstr>
      <vt:lpstr>Calibri</vt:lpstr>
      <vt:lpstr>Meiryo UI</vt:lpstr>
      <vt:lpstr>Office ​​テーマ</vt:lpstr>
      <vt:lpstr>デザインの設定</vt:lpstr>
      <vt:lpstr>Office ​​テーマ</vt:lpstr>
      <vt:lpstr>Office ​​テーマ</vt:lpstr>
      <vt:lpstr>Office ​​テーマ</vt:lpstr>
      <vt:lpstr>Office ​​テーマ</vt:lpstr>
      <vt:lpstr>Office ​​テーマ</vt:lpstr>
      <vt:lpstr>Office ​​テーマ</vt:lpstr>
      <vt:lpstr>Office ​​テーマ</vt:lpstr>
      <vt:lpstr>Office ​​テーマ</vt:lpstr>
      <vt:lpstr>Office ​​テーマ</vt:lpstr>
      <vt:lpstr>Office ​​テーマ</vt:lpstr>
      <vt:lpstr>Office ​​テーマ</vt:lpstr>
      <vt:lpstr>Title of the case</vt:lpstr>
      <vt:lpstr>Case Body</vt:lpstr>
      <vt:lpstr>Evidential image of the case(1)</vt:lpstr>
      <vt:lpstr>Evidential image of the case(2)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sugawara</dc:creator>
  <cp:lastModifiedBy>takagi</cp:lastModifiedBy>
  <cp:revision>6</cp:revision>
  <dcterms:created xsi:type="dcterms:W3CDTF">2013-07-01T08:25:04Z</dcterms:created>
  <dcterms:modified xsi:type="dcterms:W3CDTF">2015-03-26T03:07:01Z</dcterms:modified>
</cp:coreProperties>
</file>